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87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D8F807-3FD5-4542-8FC3-7CD328CDEDF6}" v="5" dt="2022-02-18T19:15:38.8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0" autoAdjust="0"/>
    <p:restoredTop sz="82244" autoAdjust="0"/>
  </p:normalViewPr>
  <p:slideViewPr>
    <p:cSldViewPr snapToGrid="0">
      <p:cViewPr>
        <p:scale>
          <a:sx n="75" d="100"/>
          <a:sy n="75" d="100"/>
        </p:scale>
        <p:origin x="290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udia Carcamo" userId="10bc2c1d-9a11-4272-8a49-dd2cc710e009" providerId="ADAL" clId="{BFD8F807-3FD5-4542-8FC3-7CD328CDEDF6}"/>
    <pc:docChg chg="custSel modSld">
      <pc:chgData name="Claudia Carcamo" userId="10bc2c1d-9a11-4272-8a49-dd2cc710e009" providerId="ADAL" clId="{BFD8F807-3FD5-4542-8FC3-7CD328CDEDF6}" dt="2022-02-18T19:16:10.639" v="49" actId="12789"/>
      <pc:docMkLst>
        <pc:docMk/>
      </pc:docMkLst>
      <pc:sldChg chg="addSp delSp modSp mod modNotesTx">
        <pc:chgData name="Claudia Carcamo" userId="10bc2c1d-9a11-4272-8a49-dd2cc710e009" providerId="ADAL" clId="{BFD8F807-3FD5-4542-8FC3-7CD328CDEDF6}" dt="2022-02-18T19:16:10.639" v="49" actId="12789"/>
        <pc:sldMkLst>
          <pc:docMk/>
          <pc:sldMk cId="1736492442" sldId="257"/>
        </pc:sldMkLst>
        <pc:spChg chg="del mod">
          <ac:chgData name="Claudia Carcamo" userId="10bc2c1d-9a11-4272-8a49-dd2cc710e009" providerId="ADAL" clId="{BFD8F807-3FD5-4542-8FC3-7CD328CDEDF6}" dt="2022-02-18T19:15:22.734" v="25" actId="478"/>
          <ac:spMkLst>
            <pc:docMk/>
            <pc:sldMk cId="1736492442" sldId="257"/>
            <ac:spMk id="2" creationId="{ED972C08-9D41-4F2C-AF44-90D7850EA841}"/>
          </ac:spMkLst>
        </pc:spChg>
        <pc:spChg chg="add mod">
          <ac:chgData name="Claudia Carcamo" userId="10bc2c1d-9a11-4272-8a49-dd2cc710e009" providerId="ADAL" clId="{BFD8F807-3FD5-4542-8FC3-7CD328CDEDF6}" dt="2022-02-17T00:53:06.386" v="12" actId="207"/>
          <ac:spMkLst>
            <pc:docMk/>
            <pc:sldMk cId="1736492442" sldId="257"/>
            <ac:spMk id="3" creationId="{71EE4F99-CDC4-4F67-B949-AE63E71CDC4C}"/>
          </ac:spMkLst>
        </pc:spChg>
        <pc:spChg chg="add mod">
          <ac:chgData name="Claudia Carcamo" userId="10bc2c1d-9a11-4272-8a49-dd2cc710e009" providerId="ADAL" clId="{BFD8F807-3FD5-4542-8FC3-7CD328CDEDF6}" dt="2022-02-18T19:16:10.639" v="49" actId="12789"/>
          <ac:spMkLst>
            <pc:docMk/>
            <pc:sldMk cId="1736492442" sldId="257"/>
            <ac:spMk id="5" creationId="{BC4F54F3-C916-4C6F-A8D1-197961B8CD74}"/>
          </ac:spMkLst>
        </pc:spChg>
        <pc:spChg chg="add mod">
          <ac:chgData name="Claudia Carcamo" userId="10bc2c1d-9a11-4272-8a49-dd2cc710e009" providerId="ADAL" clId="{BFD8F807-3FD5-4542-8FC3-7CD328CDEDF6}" dt="2022-02-18T19:15:53.714" v="48" actId="554"/>
          <ac:spMkLst>
            <pc:docMk/>
            <pc:sldMk cId="1736492442" sldId="257"/>
            <ac:spMk id="6" creationId="{3840417A-AB0C-4FB7-A515-97058030E62E}"/>
          </ac:spMkLst>
        </pc:spChg>
        <pc:spChg chg="add mod">
          <ac:chgData name="Claudia Carcamo" userId="10bc2c1d-9a11-4272-8a49-dd2cc710e009" providerId="ADAL" clId="{BFD8F807-3FD5-4542-8FC3-7CD328CDEDF6}" dt="2022-02-18T19:16:10.639" v="49" actId="12789"/>
          <ac:spMkLst>
            <pc:docMk/>
            <pc:sldMk cId="1736492442" sldId="257"/>
            <ac:spMk id="7" creationId="{668AD0DE-8FD8-4D2C-A96F-A744FE9BFF3A}"/>
          </ac:spMkLst>
        </pc:spChg>
        <pc:spChg chg="add mod">
          <ac:chgData name="Claudia Carcamo" userId="10bc2c1d-9a11-4272-8a49-dd2cc710e009" providerId="ADAL" clId="{BFD8F807-3FD5-4542-8FC3-7CD328CDEDF6}" dt="2022-02-18T19:16:10.639" v="49" actId="12789"/>
          <ac:spMkLst>
            <pc:docMk/>
            <pc:sldMk cId="1736492442" sldId="257"/>
            <ac:spMk id="8" creationId="{6445C49C-8C7B-4BAE-A77E-EDCDB3D935AF}"/>
          </ac:spMkLst>
        </pc:spChg>
        <pc:spChg chg="add mod">
          <ac:chgData name="Claudia Carcamo" userId="10bc2c1d-9a11-4272-8a49-dd2cc710e009" providerId="ADAL" clId="{BFD8F807-3FD5-4542-8FC3-7CD328CDEDF6}" dt="2022-02-18T19:16:10.639" v="49" actId="12789"/>
          <ac:spMkLst>
            <pc:docMk/>
            <pc:sldMk cId="1736492442" sldId="257"/>
            <ac:spMk id="9" creationId="{C7ECD2D2-F6E9-49E6-9AEC-C04E4013FD65}"/>
          </ac:spMkLst>
        </pc:spChg>
        <pc:spChg chg="add mod">
          <ac:chgData name="Claudia Carcamo" userId="10bc2c1d-9a11-4272-8a49-dd2cc710e009" providerId="ADAL" clId="{BFD8F807-3FD5-4542-8FC3-7CD328CDEDF6}" dt="2022-02-18T19:15:53.714" v="48" actId="554"/>
          <ac:spMkLst>
            <pc:docMk/>
            <pc:sldMk cId="1736492442" sldId="257"/>
            <ac:spMk id="10" creationId="{CFE17382-96B0-4955-AF01-FBA9DA680958}"/>
          </ac:spMkLst>
        </pc:spChg>
        <pc:picChg chg="mod">
          <ac:chgData name="Claudia Carcamo" userId="10bc2c1d-9a11-4272-8a49-dd2cc710e009" providerId="ADAL" clId="{BFD8F807-3FD5-4542-8FC3-7CD328CDEDF6}" dt="2022-02-17T00:52:24.417" v="0" actId="1076"/>
          <ac:picMkLst>
            <pc:docMk/>
            <pc:sldMk cId="1736492442" sldId="257"/>
            <ac:picMk id="4" creationId="{06285A3C-588C-4BBA-93D9-79045E2B59F5}"/>
          </ac:picMkLst>
        </pc:picChg>
      </pc:sldChg>
      <pc:sldChg chg="modNotesTx">
        <pc:chgData name="Claudia Carcamo" userId="10bc2c1d-9a11-4272-8a49-dd2cc710e009" providerId="ADAL" clId="{BFD8F807-3FD5-4542-8FC3-7CD328CDEDF6}" dt="2022-02-17T00:52:42.727" v="7" actId="20577"/>
        <pc:sldMkLst>
          <pc:docMk/>
          <pc:sldMk cId="2233987811" sldId="38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7D9D0-13B0-49D8-B3D7-7F8198710880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EB5BAC-23A5-4054-AC0B-59C9F8769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900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Panel 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EB5BAC-23A5-4054-AC0B-59C9F87693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098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Panel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EB5BAC-23A5-4054-AC0B-59C9F876930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555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67B37-A8E0-4AE1-9177-A382467220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752B43-D349-47AE-8E59-C2B823A80E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26B54C-FCFF-49E1-8EA8-5CB1310A2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8D2-3B92-40B8-BB48-A015E9D17B9D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1C10E-B83B-4119-B612-97C4B8781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7B6F0-F7DD-41B9-B9CF-784ED1613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B0D36-29D4-414F-9406-11C5BD8EA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328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94585-A47E-433D-BFD9-183441F5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CF3205-84CC-4037-AF03-048BF60F46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7D3639-112C-467B-A086-2912E5CE8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8D2-3B92-40B8-BB48-A015E9D17B9D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5C3E1-2B01-450C-A0E8-29024D04E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18806E-ECD7-49C9-B9C3-94E21EAB5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B0D36-29D4-414F-9406-11C5BD8EA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9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F181B9-E7AD-4B1B-A5B3-0854BAD2FB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AD60B3-9904-45E9-9E75-C57A179B10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A8BE7-9045-4F95-8BC3-7375F485F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8D2-3B92-40B8-BB48-A015E9D17B9D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DBD48-E3FC-4413-978F-5552BDD5F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E999D-A1D9-4682-A157-9BA6D5646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B0D36-29D4-414F-9406-11C5BD8EA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934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A9944-3AAB-48D9-999E-837C7C800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7DF3DC-0014-4631-ACAF-DE5176B048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93359-64CB-4006-83DA-675BE799B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8D2-3B92-40B8-BB48-A015E9D17B9D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5FCE3E-D228-468C-9F73-F522D455D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EE2C48-804F-4A1B-AE08-CF0A077DF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B0D36-29D4-414F-9406-11C5BD8EA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5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1CA56-CABD-4C10-A1D9-67BC8DB01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EF2EE9-5E29-4506-B855-C0277B290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4B4E83-25DB-4BC1-B921-8B85043B5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8D2-3B92-40B8-BB48-A015E9D17B9D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6E681-AC16-4F4C-9BC4-976C4701B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20EB3-FE11-4FFA-8164-6ABBA402C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B0D36-29D4-414F-9406-11C5BD8EA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229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2BF1B-AC71-4B97-9138-69E63B816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060456-A276-4083-A48C-BDA72EE2CB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E81516-5F2E-4D01-8A4D-4E24D4C55E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156111-409C-428C-AF20-5B4C689D7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8D2-3B92-40B8-BB48-A015E9D17B9D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9996A2-0C31-408F-9F89-D6F93F74C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62D44-B830-4401-A5FA-0BC56A55F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B0D36-29D4-414F-9406-11C5BD8EA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13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AEBC5-6001-4D95-8CD0-34D60617C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0857F-F810-4793-B59F-38E1CEB94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991A89-6B26-4967-8E1C-1A2938558C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33F800-F197-43F6-9B2B-0DC180C865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063EF8-ECF4-4404-AF3D-A1B9A30F3E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E25484-B89E-4D85-9480-C5F3D2D71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8D2-3B92-40B8-BB48-A015E9D17B9D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94AAF7-566E-4602-96A9-C8123B9D3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4A9E25-A642-4A48-B39E-92FBDFE9E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B0D36-29D4-414F-9406-11C5BD8EA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45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D65B1-D246-4D9F-8C3E-D79920003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FD407A-5278-4E37-B251-9A58154DF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8D2-3B92-40B8-BB48-A015E9D17B9D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551D40-11A0-46BE-B3A6-4B2ACDF54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908873-AD80-4A46-B73A-E5A2D9B76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B0D36-29D4-414F-9406-11C5BD8EA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596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8130AE-A48E-42A7-8D18-901490D2A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8D2-3B92-40B8-BB48-A015E9D17B9D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1124C5-3428-4FE4-9DF5-736D274A0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199E8-83F6-4901-AA14-08CBD18DD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B0D36-29D4-414F-9406-11C5BD8EA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88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27283-D575-4B7A-A2D6-436595105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A9711-1573-4ADB-987F-F683B7AF3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0399FC-B9CF-49DF-9635-BCF029BDF4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0775A1-2846-428E-AF82-1FC2E583B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8D2-3B92-40B8-BB48-A015E9D17B9D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66F703-A78B-41F8-985E-50D3A972B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7A955D-8DC9-4CBD-9886-20A4AEE4D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B0D36-29D4-414F-9406-11C5BD8EA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3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A9837-B9A8-4A1F-97D9-972107801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FFD592-1743-4E65-9A66-902D02DF63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1F89E2-D301-48AE-9B16-3F93222142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4B21C5-C050-4FFB-8DB5-1569F2F61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8D2-3B92-40B8-BB48-A015E9D17B9D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CF9CB4-375F-4A5D-9F32-67B9BA0C5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4FD030-E0D7-4538-A99D-E218E31D2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B0D36-29D4-414F-9406-11C5BD8EA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13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6C452A-AB3A-4829-A627-8CE2EFB7C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F4CAA9-885E-43D4-A057-54B548C282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06AEF-CDBE-4C83-9938-8110A4D3F0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6D8D2-3B92-40B8-BB48-A015E9D17B9D}" type="datetimeFigureOut">
              <a:rPr lang="en-US" smtClean="0"/>
              <a:t>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DD1D2-8347-467E-AFB3-976D79A6F0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23892-876B-4B95-B775-EC67DF32C9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B0D36-29D4-414F-9406-11C5BD8EA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352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BF709B-D6E2-4FF6-A5BA-979F86CAE8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18" t="4618" r="10694" b="7616"/>
          <a:stretch/>
        </p:blipFill>
        <p:spPr>
          <a:xfrm>
            <a:off x="688514" y="2062013"/>
            <a:ext cx="5407486" cy="44308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6E8CF7-F2A0-42D4-9DA3-652EDA3380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7000" contrast="73000"/>
                    </a14:imgEffect>
                  </a14:imgLayer>
                </a14:imgProps>
              </a:ext>
            </a:extLst>
          </a:blip>
          <a:srcRect l="15789" t="2902" r="12499" b="5800"/>
          <a:stretch/>
        </p:blipFill>
        <p:spPr>
          <a:xfrm>
            <a:off x="6522295" y="2062013"/>
            <a:ext cx="4981191" cy="42298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FE558EE-CAD0-4CAF-AAD9-9FE262D73E9A}"/>
              </a:ext>
            </a:extLst>
          </p:cNvPr>
          <p:cNvSpPr txBox="1"/>
          <p:nvPr/>
        </p:nvSpPr>
        <p:spPr>
          <a:xfrm rot="18424925">
            <a:off x="10693282" y="1145640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Swc7 Only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E7B65B-3156-4345-8B90-FF7279C6B274}"/>
              </a:ext>
            </a:extLst>
          </p:cNvPr>
          <p:cNvSpPr txBox="1"/>
          <p:nvPr/>
        </p:nvSpPr>
        <p:spPr>
          <a:xfrm rot="18424925">
            <a:off x="10266987" y="1165347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Ladder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ACB8E1-7D71-4FE7-AFD3-DB20CFA88F53}"/>
              </a:ext>
            </a:extLst>
          </p:cNvPr>
          <p:cNvSpPr txBox="1"/>
          <p:nvPr/>
        </p:nvSpPr>
        <p:spPr>
          <a:xfrm rot="18424925">
            <a:off x="6501855" y="1093427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B6EB41-823A-49B6-AEB3-0DB44B8A7D5B}"/>
              </a:ext>
            </a:extLst>
          </p:cNvPr>
          <p:cNvSpPr txBox="1"/>
          <p:nvPr/>
        </p:nvSpPr>
        <p:spPr>
          <a:xfrm rot="18424925">
            <a:off x="6882888" y="1165349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C1BFA0-6A87-4E8F-8735-C2053CC1A1E4}"/>
              </a:ext>
            </a:extLst>
          </p:cNvPr>
          <p:cNvSpPr txBox="1"/>
          <p:nvPr/>
        </p:nvSpPr>
        <p:spPr>
          <a:xfrm rot="18424925">
            <a:off x="7264083" y="1129388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E1FF84-7C3C-4106-80C4-D747680021C8}"/>
              </a:ext>
            </a:extLst>
          </p:cNvPr>
          <p:cNvSpPr txBox="1"/>
          <p:nvPr/>
        </p:nvSpPr>
        <p:spPr>
          <a:xfrm rot="18424925">
            <a:off x="7560800" y="1201311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E994FF-1111-4AD4-A6CC-51295930D272}"/>
              </a:ext>
            </a:extLst>
          </p:cNvPr>
          <p:cNvSpPr txBox="1"/>
          <p:nvPr/>
        </p:nvSpPr>
        <p:spPr>
          <a:xfrm rot="18424925">
            <a:off x="8016581" y="1165347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6D2FC4-BB83-4011-A354-7737C8A7D719}"/>
              </a:ext>
            </a:extLst>
          </p:cNvPr>
          <p:cNvSpPr txBox="1"/>
          <p:nvPr/>
        </p:nvSpPr>
        <p:spPr>
          <a:xfrm rot="18424925">
            <a:off x="8383720" y="1129382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6925FD-62A4-43AC-8BDF-E115A56A4A2A}"/>
              </a:ext>
            </a:extLst>
          </p:cNvPr>
          <p:cNvSpPr txBox="1"/>
          <p:nvPr/>
        </p:nvSpPr>
        <p:spPr>
          <a:xfrm rot="18424925">
            <a:off x="8718797" y="1201306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69C9CE-53C7-44EE-BAB5-EB250D120115}"/>
              </a:ext>
            </a:extLst>
          </p:cNvPr>
          <p:cNvSpPr txBox="1"/>
          <p:nvPr/>
        </p:nvSpPr>
        <p:spPr>
          <a:xfrm rot="18424925">
            <a:off x="9099990" y="1145640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33C6E2-62E7-4D8A-9D84-1B2F3F52ADD9}"/>
              </a:ext>
            </a:extLst>
          </p:cNvPr>
          <p:cNvSpPr txBox="1"/>
          <p:nvPr/>
        </p:nvSpPr>
        <p:spPr>
          <a:xfrm rot="18424925">
            <a:off x="9469951" y="1173474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Frac9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4E7CB8-3242-4101-B333-08735813EB00}"/>
              </a:ext>
            </a:extLst>
          </p:cNvPr>
          <p:cNvSpPr txBox="1"/>
          <p:nvPr/>
        </p:nvSpPr>
        <p:spPr>
          <a:xfrm rot="18424925">
            <a:off x="9800746" y="1196699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Frac10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70B696-B2FB-47E4-9EF4-1261A169E7F4}"/>
              </a:ext>
            </a:extLst>
          </p:cNvPr>
          <p:cNvSpPr txBox="1"/>
          <p:nvPr/>
        </p:nvSpPr>
        <p:spPr>
          <a:xfrm rot="18424925">
            <a:off x="5190548" y="4566535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Swc7 Only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DD7EB0-D07C-422F-BA24-F166DE8C9FFB}"/>
              </a:ext>
            </a:extLst>
          </p:cNvPr>
          <p:cNvSpPr txBox="1"/>
          <p:nvPr/>
        </p:nvSpPr>
        <p:spPr>
          <a:xfrm rot="18424925">
            <a:off x="4764253" y="4586242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Ladder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4D94CE3-8C60-4B0A-A4C8-8047D176FF54}"/>
              </a:ext>
            </a:extLst>
          </p:cNvPr>
          <p:cNvSpPr txBox="1"/>
          <p:nvPr/>
        </p:nvSpPr>
        <p:spPr>
          <a:xfrm rot="18424925">
            <a:off x="999121" y="4514322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0230FB-B86A-41FB-A279-7C2B1C54E7B2}"/>
              </a:ext>
            </a:extLst>
          </p:cNvPr>
          <p:cNvSpPr txBox="1"/>
          <p:nvPr/>
        </p:nvSpPr>
        <p:spPr>
          <a:xfrm rot="18424925">
            <a:off x="1380154" y="4586244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EC52B8B-F760-4947-89D9-A74A46FC518F}"/>
              </a:ext>
            </a:extLst>
          </p:cNvPr>
          <p:cNvSpPr txBox="1"/>
          <p:nvPr/>
        </p:nvSpPr>
        <p:spPr>
          <a:xfrm rot="18424925">
            <a:off x="1761349" y="4550283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D1C1761-35FE-4379-83FF-09FC7931BFC4}"/>
              </a:ext>
            </a:extLst>
          </p:cNvPr>
          <p:cNvSpPr txBox="1"/>
          <p:nvPr/>
        </p:nvSpPr>
        <p:spPr>
          <a:xfrm rot="18424925">
            <a:off x="2058066" y="4622206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1A9CCA-7ADB-434D-B8C4-B9F978664FB4}"/>
              </a:ext>
            </a:extLst>
          </p:cNvPr>
          <p:cNvSpPr txBox="1"/>
          <p:nvPr/>
        </p:nvSpPr>
        <p:spPr>
          <a:xfrm rot="18424925">
            <a:off x="2513847" y="4586242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CAFDBB-94FA-40E1-9292-F77D9386AE04}"/>
              </a:ext>
            </a:extLst>
          </p:cNvPr>
          <p:cNvSpPr txBox="1"/>
          <p:nvPr/>
        </p:nvSpPr>
        <p:spPr>
          <a:xfrm rot="18424925">
            <a:off x="2880986" y="4550277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E2B5A2-5113-4F68-A0C9-215ADC666E5C}"/>
              </a:ext>
            </a:extLst>
          </p:cNvPr>
          <p:cNvSpPr txBox="1"/>
          <p:nvPr/>
        </p:nvSpPr>
        <p:spPr>
          <a:xfrm rot="18424925">
            <a:off x="3216063" y="4622201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Frac7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B3A551-C0D4-482F-8767-0526A1CF9CC0}"/>
              </a:ext>
            </a:extLst>
          </p:cNvPr>
          <p:cNvSpPr txBox="1"/>
          <p:nvPr/>
        </p:nvSpPr>
        <p:spPr>
          <a:xfrm rot="18424925">
            <a:off x="3597256" y="4566535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Frac8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F5F452E-075B-4153-9781-11495CABD2D6}"/>
              </a:ext>
            </a:extLst>
          </p:cNvPr>
          <p:cNvSpPr txBox="1"/>
          <p:nvPr/>
        </p:nvSpPr>
        <p:spPr>
          <a:xfrm rot="18424925">
            <a:off x="3967217" y="4594369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Frac9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540511-2A71-467D-BA08-FFA574A5E4E7}"/>
              </a:ext>
            </a:extLst>
          </p:cNvPr>
          <p:cNvSpPr txBox="1"/>
          <p:nvPr/>
        </p:nvSpPr>
        <p:spPr>
          <a:xfrm rot="18424925">
            <a:off x="4298012" y="4617594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Frac10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7AD5C995-B242-41F0-815F-836FE51F6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454" y="-20159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Generating Cy3-Labeled SWR1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1651E92-3566-4BBF-BF42-6FC4A132E77D}"/>
              </a:ext>
            </a:extLst>
          </p:cNvPr>
          <p:cNvSpPr txBox="1"/>
          <p:nvPr/>
        </p:nvSpPr>
        <p:spPr>
          <a:xfrm>
            <a:off x="8331369" y="947429"/>
            <a:ext cx="2469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Silver Stain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03AC044-D818-4FEB-92BE-C4837269A63F}"/>
              </a:ext>
            </a:extLst>
          </p:cNvPr>
          <p:cNvSpPr txBox="1"/>
          <p:nvPr/>
        </p:nvSpPr>
        <p:spPr>
          <a:xfrm>
            <a:off x="2322131" y="1480918"/>
            <a:ext cx="2469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Cy3 Image on Typhoon</a:t>
            </a:r>
          </a:p>
        </p:txBody>
      </p:sp>
    </p:spTree>
    <p:extLst>
      <p:ext uri="{BB962C8B-B14F-4D97-AF65-F5344CB8AC3E}">
        <p14:creationId xmlns:p14="http://schemas.microsoft.com/office/powerpoint/2010/main" val="2233987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285A3C-588C-4BBA-93D9-79045E2B59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08" t="14131" r="12845" b="23463"/>
          <a:stretch/>
        </p:blipFill>
        <p:spPr>
          <a:xfrm flipH="1">
            <a:off x="2919264" y="525221"/>
            <a:ext cx="6663751" cy="596765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1EE4F99-CDC4-4F67-B949-AE63E71CDC4C}"/>
              </a:ext>
            </a:extLst>
          </p:cNvPr>
          <p:cNvSpPr/>
          <p:nvPr/>
        </p:nvSpPr>
        <p:spPr>
          <a:xfrm>
            <a:off x="5579533" y="1833033"/>
            <a:ext cx="2112434" cy="167216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4F54F3-C916-4C6F-A8D1-197961B8CD74}"/>
              </a:ext>
            </a:extLst>
          </p:cNvPr>
          <p:cNvSpPr txBox="1"/>
          <p:nvPr/>
        </p:nvSpPr>
        <p:spPr>
          <a:xfrm rot="18424925">
            <a:off x="5392123" y="843240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-ATP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40417A-AB0C-4FB7-A515-97058030E62E}"/>
              </a:ext>
            </a:extLst>
          </p:cNvPr>
          <p:cNvSpPr txBox="1"/>
          <p:nvPr/>
        </p:nvSpPr>
        <p:spPr>
          <a:xfrm>
            <a:off x="5727954" y="805824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SWR1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8AD0DE-8FD8-4D2C-A96F-A744FE9BFF3A}"/>
              </a:ext>
            </a:extLst>
          </p:cNvPr>
          <p:cNvSpPr txBox="1"/>
          <p:nvPr/>
        </p:nvSpPr>
        <p:spPr>
          <a:xfrm rot="18424925">
            <a:off x="6357323" y="843240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-ATP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45C49C-8C7B-4BAE-A77E-EDCDB3D935AF}"/>
              </a:ext>
            </a:extLst>
          </p:cNvPr>
          <p:cNvSpPr txBox="1"/>
          <p:nvPr/>
        </p:nvSpPr>
        <p:spPr>
          <a:xfrm rot="18424925">
            <a:off x="5834083" y="843240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+ATP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ECD2D2-F6E9-49E6-9AEC-C04E4013FD65}"/>
              </a:ext>
            </a:extLst>
          </p:cNvPr>
          <p:cNvSpPr txBox="1"/>
          <p:nvPr/>
        </p:nvSpPr>
        <p:spPr>
          <a:xfrm rot="18424925">
            <a:off x="6803850" y="843240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+ATP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E17382-96B0-4955-AF01-FBA9DA680958}"/>
              </a:ext>
            </a:extLst>
          </p:cNvPr>
          <p:cNvSpPr txBox="1"/>
          <p:nvPr/>
        </p:nvSpPr>
        <p:spPr>
          <a:xfrm>
            <a:off x="6590155" y="805824"/>
            <a:ext cx="168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Cy3-SWR1</a:t>
            </a:r>
          </a:p>
        </p:txBody>
      </p:sp>
    </p:spTree>
    <p:extLst>
      <p:ext uri="{BB962C8B-B14F-4D97-AF65-F5344CB8AC3E}">
        <p14:creationId xmlns:p14="http://schemas.microsoft.com/office/powerpoint/2010/main" val="1736492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51</Words>
  <Application>Microsoft Office PowerPoint</Application>
  <PresentationFormat>Widescreen</PresentationFormat>
  <Paragraphs>37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Generating Cy3-Labeled SWR1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</dc:creator>
  <cp:lastModifiedBy>Claudia Carcamo</cp:lastModifiedBy>
  <cp:revision>4</cp:revision>
  <dcterms:created xsi:type="dcterms:W3CDTF">2021-03-29T14:49:29Z</dcterms:created>
  <dcterms:modified xsi:type="dcterms:W3CDTF">2022-02-18T19:16:19Z</dcterms:modified>
</cp:coreProperties>
</file>